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Prompt Medium"/>
      <p:regular r:id="rId16"/>
    </p:embeddedFont>
    <p:embeddedFont>
      <p:font typeface="Prompt Medium"/>
      <p:regular r:id="rId17"/>
    </p:embeddedFont>
    <p:embeddedFont>
      <p:font typeface="Prompt Medium"/>
      <p:regular r:id="rId18"/>
    </p:embeddedFont>
    <p:embeddedFont>
      <p:font typeface="Prompt Medium"/>
      <p:regular r:id="rId19"/>
    </p:embeddedFont>
    <p:embeddedFont>
      <p:font typeface="Mukta Light"/>
      <p:regular r:id="rId20"/>
    </p:embeddedFont>
    <p:embeddedFont>
      <p:font typeface="Mukta Light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709982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Retail Business Insights and Trends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451866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Analysing shopping patterns and customer behaviour.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437" y="5124569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Presented by Youhem Rouainia.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299573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Introduction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363331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0135" y="3746421"/>
            <a:ext cx="12311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666280" y="363331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Purpose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666280" y="4124325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Overview of retail business trends.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64037" y="504384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45488" y="5156954"/>
            <a:ext cx="192524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1666280" y="504384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Objective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666280" y="5534858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Insights into customer preferences.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6393" y="523637"/>
            <a:ext cx="4994315" cy="528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Customer Segmentation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666393" y="1528405"/>
            <a:ext cx="2261949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Category Preferences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666393" y="1983224"/>
            <a:ext cx="6416516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Preferences of male and female customers.</a:t>
            </a:r>
            <a:endParaRPr lang="en-US" sz="1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5111" y="1552218"/>
            <a:ext cx="4948833" cy="554640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55111" y="7312819"/>
            <a:ext cx="6416516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Categories popular among each gender.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298621"/>
            <a:ext cx="729043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Previous Purchase Analysis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3354705"/>
            <a:ext cx="9244727" cy="1410176"/>
          </a:xfrm>
          <a:prstGeom prst="roundRect">
            <a:avLst>
              <a:gd name="adj" fmla="val 7353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6093" y="361676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Purchase Frequency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126093" y="4107775"/>
            <a:ext cx="87206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Frequency of purchases in each category.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864037" y="5011698"/>
            <a:ext cx="9244727" cy="919163"/>
          </a:xfrm>
          <a:prstGeom prst="roundRect">
            <a:avLst>
              <a:gd name="adj" fmla="val 11281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126093" y="5273754"/>
            <a:ext cx="87206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Categories with highest repeat rates.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270397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Category Trends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219081" y="2326481"/>
            <a:ext cx="30480" cy="4632722"/>
          </a:xfrm>
          <a:prstGeom prst="roundRect">
            <a:avLst>
              <a:gd name="adj" fmla="val 340200"/>
            </a:avLst>
          </a:prstGeom>
          <a:solidFill>
            <a:srgbClr val="6D4562"/>
          </a:solidFill>
          <a:ln/>
        </p:spPr>
      </p:sp>
      <p:sp>
        <p:nvSpPr>
          <p:cNvPr id="5" name="Shape 2"/>
          <p:cNvSpPr/>
          <p:nvPr/>
        </p:nvSpPr>
        <p:spPr>
          <a:xfrm>
            <a:off x="1481554" y="2866549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6D4562"/>
          </a:solidFill>
          <a:ln/>
        </p:spPr>
      </p:sp>
      <p:sp>
        <p:nvSpPr>
          <p:cNvPr id="6" name="Shape 3"/>
          <p:cNvSpPr/>
          <p:nvPr/>
        </p:nvSpPr>
        <p:spPr>
          <a:xfrm>
            <a:off x="956608" y="260413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72706" y="2717244"/>
            <a:ext cx="12311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2592110" y="257329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Overall Trends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592110" y="3064312"/>
            <a:ext cx="75166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Discuss the trends in different categories.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1481554" y="4493062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6D4562"/>
          </a:solidFill>
          <a:ln/>
        </p:spPr>
      </p:sp>
      <p:sp>
        <p:nvSpPr>
          <p:cNvPr id="11" name="Shape 8"/>
          <p:cNvSpPr/>
          <p:nvPr/>
        </p:nvSpPr>
        <p:spPr>
          <a:xfrm>
            <a:off x="956608" y="423064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138059" y="4343757"/>
            <a:ext cx="192524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2592110" y="419981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Review Influence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592110" y="4690824"/>
            <a:ext cx="75166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How reviews influence shopping trends.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1481554" y="6119574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6D4562"/>
          </a:solidFill>
          <a:ln/>
        </p:spPr>
      </p:sp>
      <p:sp>
        <p:nvSpPr>
          <p:cNvPr id="16" name="Shape 13"/>
          <p:cNvSpPr/>
          <p:nvPr/>
        </p:nvSpPr>
        <p:spPr>
          <a:xfrm>
            <a:off x="956608" y="585716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138773" y="5970270"/>
            <a:ext cx="190976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2592110" y="582632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Payment Methods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592110" y="6317337"/>
            <a:ext cx="75166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Payment methods correlation with items.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364813"/>
            <a:ext cx="710386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Seasonal Shopping Trends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37" y="2420898"/>
            <a:ext cx="1234440" cy="14812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68761" y="266771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Shopping Behaviour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468761" y="3158728"/>
            <a:ext cx="764000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Changes across different seasons.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3902154"/>
            <a:ext cx="1234440" cy="148125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68761" y="414897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Peak Times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468761" y="4639985"/>
            <a:ext cx="764000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Peak shopping times each season.</a:t>
            </a: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5383411"/>
            <a:ext cx="1234440" cy="148125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68761" y="563022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Popular Items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468761" y="6121241"/>
            <a:ext cx="764000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Popular items in each season.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0431" y="1480304"/>
            <a:ext cx="5673923" cy="468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650"/>
              </a:lnSpc>
              <a:buNone/>
            </a:pPr>
            <a:r>
              <a:rPr lang="en-US" sz="29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Geographical Shopping Trends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680799" y="4215051"/>
            <a:ext cx="1874520" cy="234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Shopping Variation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590431" y="4550450"/>
            <a:ext cx="196488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Trends vary by location.</a:t>
            </a:r>
            <a:endParaRPr lang="en-US" sz="13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2743" y="2909411"/>
            <a:ext cx="3216712" cy="321671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352562" y="4155400"/>
            <a:ext cx="78819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16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462" y="2286357"/>
            <a:ext cx="5246370" cy="348019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362462" y="5956340"/>
            <a:ext cx="7677507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High shopping activity regions.</a:t>
            </a:r>
            <a:endParaRPr lang="en-US" sz="13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743" y="2909411"/>
            <a:ext cx="3216712" cy="321671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161598" y="3485317"/>
            <a:ext cx="123349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6362462" y="6479262"/>
            <a:ext cx="7677507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Low shopping activity regions.</a:t>
            </a:r>
            <a:endParaRPr lang="en-US" sz="13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2743" y="2909411"/>
            <a:ext cx="3216712" cy="321671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826794" y="5406271"/>
            <a:ext cx="122277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254698"/>
            <a:ext cx="981134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Product Category Trends by Gender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37" y="5310783"/>
            <a:ext cx="617220" cy="617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6174819"/>
            <a:ext cx="290869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Purchasing Behaviour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864037" y="6665833"/>
            <a:ext cx="405384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Compare male and female customers.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161" y="5310783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88161" y="617481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Popular Items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5288161" y="6665833"/>
            <a:ext cx="40539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Most popular items by gender.</a:t>
            </a: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2404" y="5310783"/>
            <a:ext cx="617220" cy="617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2404" y="617481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Least Popular Items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9712404" y="6665833"/>
            <a:ext cx="405384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Least popular items by gender.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320998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Conclusion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2377083"/>
            <a:ext cx="185142" cy="886063"/>
          </a:xfrm>
          <a:prstGeom prst="roundRect">
            <a:avLst>
              <a:gd name="adj" fmla="val 56007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05863" y="237708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Summary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905863" y="2868097"/>
            <a:ext cx="686050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Key insights and trends observed.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6720721" y="3509962"/>
            <a:ext cx="185142" cy="886063"/>
          </a:xfrm>
          <a:prstGeom prst="roundRect">
            <a:avLst>
              <a:gd name="adj" fmla="val 56007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76148" y="350996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Recommendations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276148" y="4000976"/>
            <a:ext cx="649021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Targeted marketing strategies.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7091005" y="4642842"/>
            <a:ext cx="185142" cy="886063"/>
          </a:xfrm>
          <a:prstGeom prst="roundRect">
            <a:avLst>
              <a:gd name="adj" fmla="val 56007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646432" y="464284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Inventory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7646432" y="5133856"/>
            <a:ext cx="611993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Suggestions for inventory management.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7461409" y="5775722"/>
            <a:ext cx="185142" cy="886063"/>
          </a:xfrm>
          <a:prstGeom prst="roundRect">
            <a:avLst>
              <a:gd name="adj" fmla="val 56007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016835" y="577572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Engagement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8016835" y="6266736"/>
            <a:ext cx="574952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Customer engagement based on insights.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2025-02-11T22:27:25Z</dcterms:created>
  <dcterms:modified xsi:type="dcterms:W3CDTF">2025-02-11T22:27:25Z</dcterms:modified>
</cp:coreProperties>
</file>